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swald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a04b60f4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a04b60f4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27e120497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27e120497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27e120497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27e120497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54111ca1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54111ca1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4111ca19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54111ca19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54111ca19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54111ca19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54111ca19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54111ca19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de79162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de79162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9b7d24c5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9b7d24c5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7e120497a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7e120497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7e120497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27e120497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Happiste/UrbanPulse" TargetMode="External"/><Relationship Id="rId4" Type="http://schemas.openxmlformats.org/officeDocument/2006/relationships/hyperlink" Target="https://www.datascienceportfol.io/jonathanbitane/projects/0" TargetMode="External"/><Relationship Id="rId5" Type="http://schemas.openxmlformats.org/officeDocument/2006/relationships/hyperlink" Target="https://www.linkedin.com/in/jonathan-bitane-ba3a0474/" TargetMode="External"/><Relationship Id="rId6" Type="http://schemas.openxmlformats.org/officeDocument/2006/relationships/hyperlink" Target="https://public.tableau.com/app/profile/jonathan.bitane/viz/UrbanPulse/UrbanPulseDashboard?publish=y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ublic.tableau.com/app/profile/jonathan.bitane/viz/UrbanPulse/UrbanPulseDashboard?publish=yes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2496725"/>
            <a:ext cx="9144000" cy="2646900"/>
          </a:xfrm>
          <a:prstGeom prst="rect">
            <a:avLst/>
          </a:prstGeom>
          <a:solidFill>
            <a:srgbClr val="F3F3F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1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5"/>
          <p:cNvSpPr txBox="1"/>
          <p:nvPr/>
        </p:nvSpPr>
        <p:spPr>
          <a:xfrm>
            <a:off x="4034750" y="1546400"/>
            <a:ext cx="10113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1" name="Google Shape;101;p25"/>
          <p:cNvSpPr txBox="1"/>
          <p:nvPr/>
        </p:nvSpPr>
        <p:spPr>
          <a:xfrm>
            <a:off x="2532425" y="1342425"/>
            <a:ext cx="18567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5"/>
          <p:cNvSpPr txBox="1"/>
          <p:nvPr/>
        </p:nvSpPr>
        <p:spPr>
          <a:xfrm>
            <a:off x="4753700" y="2496725"/>
            <a:ext cx="2086800" cy="26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5"/>
          <p:cNvSpPr txBox="1"/>
          <p:nvPr/>
        </p:nvSpPr>
        <p:spPr>
          <a:xfrm>
            <a:off x="7057200" y="2496725"/>
            <a:ext cx="2086800" cy="26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5"/>
          <p:cNvSpPr txBox="1"/>
          <p:nvPr/>
        </p:nvSpPr>
        <p:spPr>
          <a:xfrm>
            <a:off x="2078975" y="2103800"/>
            <a:ext cx="40989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5" name="Google Shape;10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9550" y="2908799"/>
            <a:ext cx="4712952" cy="131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5"/>
          <p:cNvSpPr txBox="1"/>
          <p:nvPr/>
        </p:nvSpPr>
        <p:spPr>
          <a:xfrm>
            <a:off x="0" y="0"/>
            <a:ext cx="9144000" cy="245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     //Developers</a:t>
            </a:r>
            <a:r>
              <a:rPr lang="en" sz="24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_Institute</a:t>
            </a:r>
            <a:r>
              <a:rPr lang="e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_                  </a:t>
            </a:r>
            <a:r>
              <a:rPr lang="en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TLV Coding Bootcamp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45720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&lt;/MY PROJECT NAME&gt;</a:t>
            </a:r>
            <a:endParaRPr sz="2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7" name="Google Shape;107;p25"/>
          <p:cNvSpPr txBox="1"/>
          <p:nvPr/>
        </p:nvSpPr>
        <p:spPr>
          <a:xfrm>
            <a:off x="-4525" y="4789500"/>
            <a:ext cx="9144000" cy="4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Azerbaijan 🇦🇿- México 🇲🇽 - Cameroon 🇨🇲 - Senegal 🇸🇳 - Burkina Faso 🇧🇫 - Mali 🇲🇱 - Ghana 🇬🇭 - Togo 🇹🇬 - Mauritius 🇲🇺 - Morocco 🇲🇦 - India 🇮🇳 - Georgia 🇬🇪 - Israël 🇮🇱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pic>
        <p:nvPicPr>
          <p:cNvPr id="108" name="Google Shape;1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116" y="728800"/>
            <a:ext cx="2264217" cy="24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5"/>
          <p:cNvSpPr txBox="1"/>
          <p:nvPr/>
        </p:nvSpPr>
        <p:spPr>
          <a:xfrm>
            <a:off x="257125" y="3132000"/>
            <a:ext cx="2446200" cy="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FFFFFF"/>
                </a:solidFill>
                <a:highlight>
                  <a:srgbClr val="222529"/>
                </a:highlight>
              </a:rPr>
              <a:t>Developers Institute ranked for </a:t>
            </a:r>
            <a:r>
              <a:rPr b="1" lang="en" sz="1150">
                <a:solidFill>
                  <a:srgbClr val="FF0000"/>
                </a:solidFill>
                <a:highlight>
                  <a:srgbClr val="222529"/>
                </a:highlight>
              </a:rPr>
              <a:t>Best Coding Bootcamp Worldwide</a:t>
            </a:r>
            <a:r>
              <a:rPr b="1" lang="en" sz="1150">
                <a:solidFill>
                  <a:srgbClr val="FFFFFF"/>
                </a:solidFill>
                <a:highlight>
                  <a:srgbClr val="222529"/>
                </a:highlight>
              </a:rPr>
              <a:t> for 2023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4"/>
          <p:cNvSpPr txBox="1"/>
          <p:nvPr/>
        </p:nvSpPr>
        <p:spPr>
          <a:xfrm>
            <a:off x="227525" y="184675"/>
            <a:ext cx="76980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Conclusion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Impact of UrbanPulse</a:t>
            </a:r>
            <a:r>
              <a:rPr lang="en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A step toward efficient traffic management in Paris.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A versatile tool for urban planners, transport companies, and researchers.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Final Thoughts</a:t>
            </a:r>
            <a:r>
              <a:rPr lang="en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 sz="1100">
                <a:solidFill>
                  <a:schemeClr val="dk1"/>
                </a:solidFill>
              </a:rPr>
              <a:t>UrbanPulse demonstrates how data and technology can improve urban mobility and enhance quality of life.</a:t>
            </a:r>
            <a:endParaRPr sz="11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5"/>
          <p:cNvSpPr txBox="1"/>
          <p:nvPr/>
        </p:nvSpPr>
        <p:spPr>
          <a:xfrm>
            <a:off x="227525" y="184675"/>
            <a:ext cx="76980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Link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Portofolio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 u="sng">
                <a:solidFill>
                  <a:schemeClr val="dk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Dashboard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Interactive Map</a:t>
            </a:r>
            <a:endParaRPr b="1" sz="13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UrbanPulse</a:t>
            </a:r>
            <a:endParaRPr/>
          </a:p>
        </p:txBody>
      </p:sp>
      <p:sp>
        <p:nvSpPr>
          <p:cNvPr id="115" name="Google Shape;11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Description: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UrbanPulse</a:t>
            </a:r>
            <a:r>
              <a:rPr lang="en" sz="1300">
                <a:solidFill>
                  <a:schemeClr val="dk1"/>
                </a:solidFill>
              </a:rPr>
              <a:t> is a tool designed to analyze traffic flows in Paris in a visual and interactive way.</a:t>
            </a:r>
            <a:br>
              <a:rPr lang="en" sz="1300">
                <a:solidFill>
                  <a:schemeClr val="dk1"/>
                </a:solidFill>
              </a:rPr>
            </a:br>
            <a:r>
              <a:rPr lang="en" sz="1300">
                <a:solidFill>
                  <a:schemeClr val="dk1"/>
                </a:solidFill>
              </a:rPr>
              <a:t>The primary goal is to provide actionable insights to understand congestion periods, identify problematic zones, and support decision-making.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Motivation: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Paris</a:t>
            </a:r>
            <a:r>
              <a:rPr lang="en" sz="1300">
                <a:solidFill>
                  <a:schemeClr val="dk1"/>
                </a:solidFill>
              </a:rPr>
              <a:t> faces significant traffic congestion, impacting daily commutes, pollution, and urban life. This project aims to provide actionable insights to tackle these challenges effectively.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21" name="Google Shape;12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UrbanPulse consolidates traffic data to create dynamic visualizations, helping users understand traffic trends by time, location, and state.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Purpose and Objectives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Provide a clear understanding of traffic flow.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Support decision-making for urban planners and policymakers.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Enhance public transportation and route planning.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Real-Life Problems Solved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Traffic congestion and delays.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Inefficient urban traffic management.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Lack of centralized, user-friendly traffic insights.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Solution and Benefits</a:t>
            </a:r>
            <a:endParaRPr/>
          </a:p>
        </p:txBody>
      </p:sp>
      <p:sp>
        <p:nvSpPr>
          <p:cNvPr id="127" name="Google Shape;12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Solution Provided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A dashboard combining Python-powered data cleaning and Tableau visualizations.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Features include heatmaps, interactive maps, and statistical insights.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Addressing the Problems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Pinpoints high-traffic areas and peak congestion times.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Provides actionable data for improving traffic management.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Benefits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Reduced commute times.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Data-backed decision-making for urban development.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Improved understanding of traffic dynamics.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Features in Action</a:t>
            </a:r>
            <a:r>
              <a:rPr lang="en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Interactive Map</a:t>
            </a:r>
            <a:r>
              <a:rPr lang="en" sz="1100">
                <a:solidFill>
                  <a:schemeClr val="dk1"/>
                </a:solidFill>
              </a:rPr>
              <a:t>: Displays traffic density across Paris.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Heatmap</a:t>
            </a:r>
            <a:r>
              <a:rPr lang="en" sz="1100">
                <a:solidFill>
                  <a:schemeClr val="dk1"/>
                </a:solidFill>
              </a:rPr>
              <a:t>: Highlights hourly and daily congestion patterns.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Pie Charts and Histograms</a:t>
            </a:r>
            <a:r>
              <a:rPr lang="en" sz="1100">
                <a:solidFill>
                  <a:schemeClr val="dk1"/>
                </a:solidFill>
              </a:rPr>
              <a:t>: Provide traffic state distributions and hourly flow insights.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urbanpulse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134" name="Google Shape;13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372" y="2579378"/>
            <a:ext cx="4301753" cy="224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5625" y="2579375"/>
            <a:ext cx="4086676" cy="224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/>
        </p:nvSpPr>
        <p:spPr>
          <a:xfrm>
            <a:off x="227525" y="184675"/>
            <a:ext cx="76980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Challenges Faced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1" name="Google Shape;141;p30"/>
          <p:cNvSpPr txBox="1"/>
          <p:nvPr/>
        </p:nvSpPr>
        <p:spPr>
          <a:xfrm>
            <a:off x="227525" y="1302150"/>
            <a:ext cx="75711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Key Obstacles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Data Volume</a:t>
            </a:r>
            <a:r>
              <a:rPr lang="en" sz="1300">
                <a:solidFill>
                  <a:schemeClr val="dk1"/>
                </a:solidFill>
              </a:rPr>
              <a:t>: Handling large datasets (~500MB) with multiple columns.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Data Quality</a:t>
            </a:r>
            <a:r>
              <a:rPr lang="en" sz="1300">
                <a:solidFill>
                  <a:schemeClr val="dk1"/>
                </a:solidFill>
              </a:rPr>
              <a:t>: Dealing with missing, inconsistent, or outlier values.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Integration</a:t>
            </a:r>
            <a:r>
              <a:rPr lang="en" sz="1300">
                <a:solidFill>
                  <a:schemeClr val="dk1"/>
                </a:solidFill>
              </a:rPr>
              <a:t>: Combining Python visuals with Tableau dashboards.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Performance</a:t>
            </a:r>
            <a:r>
              <a:rPr lang="en" sz="1300">
                <a:solidFill>
                  <a:schemeClr val="dk1"/>
                </a:solidFill>
              </a:rPr>
              <a:t>: Ensuring the dashboard remains interactive and responsive.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1"/>
          <p:cNvSpPr txBox="1"/>
          <p:nvPr/>
        </p:nvSpPr>
        <p:spPr>
          <a:xfrm>
            <a:off x="227525" y="184675"/>
            <a:ext cx="76980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Solutions to Challenges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" sz="1300">
                <a:solidFill>
                  <a:schemeClr val="dk1"/>
                </a:solidFill>
              </a:rPr>
              <a:t>Overcoming Obstacles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b="1" sz="15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Data Volume</a:t>
            </a:r>
            <a:r>
              <a:rPr lang="en" sz="1300">
                <a:solidFill>
                  <a:schemeClr val="dk1"/>
                </a:solidFill>
              </a:rPr>
              <a:t>: Optimized data processing with Pandas and efficient memory usage.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Data Quality</a:t>
            </a:r>
            <a:r>
              <a:rPr lang="en" sz="1300">
                <a:solidFill>
                  <a:schemeClr val="dk1"/>
                </a:solidFill>
              </a:rPr>
              <a:t>: Applied statistical methods for outlier detection and missing value imputation.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Integration</a:t>
            </a:r>
            <a:r>
              <a:rPr lang="en" sz="1300">
                <a:solidFill>
                  <a:schemeClr val="dk1"/>
                </a:solidFill>
              </a:rPr>
              <a:t>: Exported Python-generated heatmaps as images for seamless Tableau integration.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Performance</a:t>
            </a:r>
            <a:r>
              <a:rPr lang="en" sz="1300">
                <a:solidFill>
                  <a:schemeClr val="dk1"/>
                </a:solidFill>
              </a:rPr>
              <a:t>: Filtered datasets for faster visualization rendering.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2"/>
          <p:cNvSpPr txBox="1"/>
          <p:nvPr/>
        </p:nvSpPr>
        <p:spPr>
          <a:xfrm>
            <a:off x="227525" y="184675"/>
            <a:ext cx="76980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Future Steps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Next Steps for Improvement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Real-Time Traffic Monitoring</a:t>
            </a:r>
            <a:r>
              <a:rPr lang="en" sz="1300">
                <a:solidFill>
                  <a:schemeClr val="dk1"/>
                </a:solidFill>
              </a:rPr>
              <a:t>: Connect the dashboard to live traffic APIs.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Predictive Analytics</a:t>
            </a:r>
            <a:r>
              <a:rPr lang="en" sz="1300">
                <a:solidFill>
                  <a:schemeClr val="dk1"/>
                </a:solidFill>
              </a:rPr>
              <a:t>: Use machine learning to forecast traffic trends.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Scaling Beyond Paris</a:t>
            </a:r>
            <a:r>
              <a:rPr lang="en" sz="1300">
                <a:solidFill>
                  <a:schemeClr val="dk1"/>
                </a:solidFill>
              </a:rPr>
              <a:t>: Adapt the solution to other cities.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 sz="1300">
                <a:solidFill>
                  <a:schemeClr val="dk1"/>
                </a:solidFill>
              </a:rPr>
              <a:t>Advanced Insights</a:t>
            </a:r>
            <a:r>
              <a:rPr lang="en" sz="1300">
                <a:solidFill>
                  <a:schemeClr val="dk1"/>
                </a:solidFill>
              </a:rPr>
              <a:t>: Introduce environmental impact and public transport data.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3"/>
          <p:cNvSpPr txBox="1"/>
          <p:nvPr/>
        </p:nvSpPr>
        <p:spPr>
          <a:xfrm>
            <a:off x="227525" y="184675"/>
            <a:ext cx="76980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Summary Points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Main Takeaways</a:t>
            </a:r>
            <a:r>
              <a:rPr lang="en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UrbanPulse merges data analysis and visualization to address real-world traffic issues in Paris.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The project showcases Python for preprocessing and Tableau for dynamic insights.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The dashboard is designed to support smarter urban planning and decision-making.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